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  <a:srgbClr val="1D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8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5518E-58F3-6E75-7BDC-B13DCDC7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65589-8299-76DE-83F1-B64712365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4D5233-3235-67B1-CAA6-3C3311AD3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C44474-3B66-FC11-9DC8-E309472E8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C3F366-298F-DBA2-C57B-FDFC579B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98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46D4-8C58-C051-5159-D76BE35F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7E60F1B-6BF7-F52C-B31B-CE2C25DD4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2E4D75-C9D8-8603-B10C-B4DE9CC90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0316E0-830E-76B4-E05A-765D9310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7BC36C-69F4-D73E-8F67-4032C331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328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EA8A16-6970-6E3A-3CF3-4603F9E7C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BAC32F-D086-F620-48EA-723F98CB5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8222A2-5B55-F1B4-8A05-E5A39EA8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FBF278-4957-0E0A-93E3-3A85AA6A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26266F-34BE-6FAB-8D2E-0C2FE299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61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9AE19-1E25-CD36-9500-2CFE8A8A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4F890F-7172-3794-1071-66B453187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80912C-E514-F5EE-76EE-4C0163746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12B81E-3EF5-3A8A-DB73-2F43A951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0DC3E3-AB61-FDD3-827B-D1FB2CB8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15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1A704-CAF8-F366-DB0D-6C9B6488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AF780B-FA40-DEAF-A82D-2F81B5F6A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DC6990-1807-3C05-41FC-87B388C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47AE6F-E9B5-4E51-A72A-7DF615F0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9D4646-42E2-98F7-45D9-22BF310E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04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FA204-1952-1571-D850-045FFCEC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F68E74-A1A3-BB27-1724-13E134CEF8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B6C3A66-AD97-F146-2CEC-EDBD29EBD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8AB21D4-E05E-E172-9626-6A3B2D86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9901E9-9038-3722-BC7A-463BE7B1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B9C765-DEAA-FAE8-7C0D-B126F964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05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4CF65-D7B6-7D56-FD3A-3AFBD8E49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F0612D-9E3C-8A16-0FD9-170CF203A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6FF385-17E9-EB09-2B49-6EBB63B1D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B14F850-D384-31E7-9F83-74D1FAF35D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1C7BC9C-66E4-4D00-A36B-49916D389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A2BA87E-EE47-B74B-7F7A-E60220DF9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2F99A43-9333-668C-0D8D-C36D51FE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71BF7AB-40F0-3D80-EA0A-59C5048E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97C80-14EE-5996-89D4-CF2DA66F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06D8567-67CF-2FB1-6906-EC67009D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2D2B27D-54FD-EA04-3563-4A0ECE8E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806BA87-633B-C6B2-0DAA-B18DC3F1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24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6E99820-80C5-0184-2A92-8F035B186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54804F3-89D5-7559-05E0-08FA6F664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99B6E9E-1075-56A3-7549-0433775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11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67FC2-7AE4-E817-D604-BEC248C27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78684C-69D2-D3FB-7070-3C516A719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A4D81E-8D2F-4FBD-DF7A-4699C8EA2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E191E5-5624-5436-952C-76E7EEC76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53793F-33D3-873D-26D5-804FC9199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55EA6E3-3B84-1137-1A32-8D43B6DCE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5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BCF25-829E-8353-52CB-6C608263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9D7A4D-4A1E-7763-47B8-AC5744F48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EBEC16-85B1-A0C0-4C32-B43EC50D1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7343673-AF11-C1D7-9F7E-3BC032318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41C3C2-3BF3-A26C-4A8C-7FFF7FA1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1951AD-C2AD-D5CD-93F6-CC166D2E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81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3493044-CEE3-BC67-E7C1-549F89CA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EF3C06-766B-32BE-B1A0-576389E20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A6869A-FD43-02AF-E013-5D1CC03533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D04FC3-A7B0-B05D-D777-93BCAD8BA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D36496-86D5-BF78-6306-BE90E204B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36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" b="231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10BAA4F-DFBB-0CD3-2BEA-1B7FB349A989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é Celeste?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2160950"/>
            <a:ext cx="69317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Um dos melhores jogos de plataforma já feitos.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Escalar uma montanha para vencer seus medos.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Você é seu próprio inimigo.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 guerra da arte.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O caminho de Santiago.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32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niciante">
            <a:hlinkClick r:id="" action="ppaction://media"/>
            <a:extLst>
              <a:ext uri="{FF2B5EF4-FFF2-40B4-BE49-F238E27FC236}">
                <a16:creationId xmlns:a16="http://schemas.microsoft.com/office/drawing/2014/main" id="{71AA25FA-19A8-3B49-2127-864EE231BF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9753" y="2472152"/>
            <a:ext cx="4656650" cy="2619471"/>
          </a:xfrm>
          <a:prstGeom prst="roundRect">
            <a:avLst>
              <a:gd name="adj" fmla="val 7659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pic>
        <p:nvPicPr>
          <p:cNvPr id="7" name="wr">
            <a:hlinkClick r:id="" action="ppaction://media"/>
            <a:extLst>
              <a:ext uri="{FF2B5EF4-FFF2-40B4-BE49-F238E27FC236}">
                <a16:creationId xmlns:a16="http://schemas.microsoft.com/office/drawing/2014/main" id="{E8F9728B-BCEB-A2C5-A69B-D3CC74BEA95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1371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4592" y="2472152"/>
            <a:ext cx="4656650" cy="2619472"/>
          </a:xfrm>
          <a:prstGeom prst="roundRect">
            <a:avLst>
              <a:gd name="adj" fmla="val 6908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0552F89-3F8B-0E19-D2BF-E046CFF2AC43}"/>
              </a:ext>
            </a:extLst>
          </p:cNvPr>
          <p:cNvSpPr txBox="1"/>
          <p:nvPr/>
        </p:nvSpPr>
        <p:spPr>
          <a:xfrm>
            <a:off x="859251" y="1688377"/>
            <a:ext cx="4627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Iniciante: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7FC5A8-3DEE-0A71-770A-2B1A79D5ED4F}"/>
              </a:ext>
            </a:extLst>
          </p:cNvPr>
          <p:cNvSpPr txBox="1"/>
          <p:nvPr/>
        </p:nvSpPr>
        <p:spPr>
          <a:xfrm>
            <a:off x="6764592" y="1688377"/>
            <a:ext cx="465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>
                    <a:lumMod val="85000"/>
                  </a:schemeClr>
                </a:solidFill>
              </a:rPr>
              <a:t>Speedrunner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F5C75D0-E4A9-E8D3-AB60-7F96FDB18697}"/>
              </a:ext>
            </a:extLst>
          </p:cNvPr>
          <p:cNvSpPr txBox="1"/>
          <p:nvPr/>
        </p:nvSpPr>
        <p:spPr>
          <a:xfrm>
            <a:off x="491613" y="771888"/>
            <a:ext cx="11208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Como é o jogo?</a:t>
            </a:r>
          </a:p>
        </p:txBody>
      </p:sp>
    </p:spTree>
    <p:extLst>
      <p:ext uri="{BB962C8B-B14F-4D97-AF65-F5344CB8AC3E}">
        <p14:creationId xmlns:p14="http://schemas.microsoft.com/office/powerpoint/2010/main" val="407769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6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2" r="32642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2160950"/>
            <a:ext cx="69317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Joguei pela primeira vez em 2019, mas achei muito difícil.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Voltei em 2020 e me apaixonei.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Mais de 1000h de jogo.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Sou o N°3818 global na categoria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Any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Amo os desafios desse jogo.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Ao longo da minha jornada encontrei um problema.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Gerenciar meu progresso estava ficando difícil...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E2FEBA-3E1F-961B-53CE-791EB06D3C4B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isso tem a ver comigo?</a:t>
            </a:r>
          </a:p>
        </p:txBody>
      </p:sp>
    </p:spTree>
    <p:extLst>
      <p:ext uri="{BB962C8B-B14F-4D97-AF65-F5344CB8AC3E}">
        <p14:creationId xmlns:p14="http://schemas.microsoft.com/office/powerpoint/2010/main" val="7556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4" r="19124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80BA39F-C610-BDFA-19B0-38F44B48A001}"/>
              </a:ext>
            </a:extLst>
          </p:cNvPr>
          <p:cNvSpPr txBox="1"/>
          <p:nvPr/>
        </p:nvSpPr>
        <p:spPr>
          <a:xfrm>
            <a:off x="762000" y="2387092"/>
            <a:ext cx="69317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O gráfico de tempo e mortes.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Utilizar milissegundos para calcular o gráfico.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Não mostrar em milissegundos.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Aplicar meus conhecimentos de design adquiridos pelo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youtube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Fazer um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trello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bem organizado para mim.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D6D0BDD-E3DA-7FAE-3CA2-EE77CF4DD241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Maior desafio e superação</a:t>
            </a:r>
          </a:p>
        </p:txBody>
      </p:sp>
    </p:spTree>
    <p:extLst>
      <p:ext uri="{BB962C8B-B14F-4D97-AF65-F5344CB8AC3E}">
        <p14:creationId xmlns:p14="http://schemas.microsoft.com/office/powerpoint/2010/main" val="72048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5" r="33189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648929" y="2345616"/>
            <a:ext cx="69317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SPTECH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Comunidade de Celeste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Meus amigos que testaram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💟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91788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2546555" y="3609409"/>
            <a:ext cx="6931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-Danilo Justino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2359742" y="2586626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Agradeço sua atenção!</a:t>
            </a:r>
          </a:p>
        </p:txBody>
      </p:sp>
    </p:spTree>
    <p:extLst>
      <p:ext uri="{BB962C8B-B14F-4D97-AF65-F5344CB8AC3E}">
        <p14:creationId xmlns:p14="http://schemas.microsoft.com/office/powerpoint/2010/main" val="257878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169</Words>
  <Application>Microsoft Office PowerPoint</Application>
  <PresentationFormat>Widescreen</PresentationFormat>
  <Paragraphs>49</Paragraphs>
  <Slides>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Justino</dc:creator>
  <cp:lastModifiedBy>Danilo Justino</cp:lastModifiedBy>
  <cp:revision>3</cp:revision>
  <dcterms:created xsi:type="dcterms:W3CDTF">2023-06-09T21:36:57Z</dcterms:created>
  <dcterms:modified xsi:type="dcterms:W3CDTF">2023-06-12T00:56:20Z</dcterms:modified>
</cp:coreProperties>
</file>

<file path=docProps/thumbnail.jpeg>
</file>